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1"/>
    <p:restoredTop sz="94643"/>
  </p:normalViewPr>
  <p:slideViewPr>
    <p:cSldViewPr snapToGrid="0" snapToObjects="1">
      <p:cViewPr>
        <p:scale>
          <a:sx n="96" d="100"/>
          <a:sy n="96" d="100"/>
        </p:scale>
        <p:origin x="8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 </a:t>
            </a:r>
            <a:r>
              <a:rPr lang="en-US" dirty="0" err="1" smtClean="0"/>
              <a:t>Projeto</a:t>
            </a:r>
            <a:r>
              <a:rPr lang="en-US" dirty="0" smtClean="0"/>
              <a:t>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Sava</a:t>
            </a:r>
            <a:br>
              <a:rPr lang="en-US" dirty="0" smtClean="0"/>
            </a:br>
            <a:r>
              <a:rPr lang="en-US" dirty="0" smtClean="0"/>
              <a:t>Gabriel Barros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Jogo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Simples</a:t>
            </a:r>
          </a:p>
          <a:p>
            <a:r>
              <a:rPr lang="pt-BR" dirty="0" smtClean="0"/>
              <a:t>Poucas regras:</a:t>
            </a:r>
          </a:p>
          <a:p>
            <a:pPr lvl="1"/>
            <a:r>
              <a:rPr lang="pt-BR" dirty="0" smtClean="0"/>
              <a:t>Apertar o botão de cor correspondente </a:t>
            </a:r>
          </a:p>
          <a:p>
            <a:pPr lvl="1"/>
            <a:r>
              <a:rPr lang="pt-BR" dirty="0" smtClean="0"/>
              <a:t>Apertar dentro do tempo</a:t>
            </a:r>
          </a:p>
          <a:p>
            <a:r>
              <a:rPr lang="pt-BR" dirty="0" smtClean="0"/>
              <a:t>Poucos componentes:</a:t>
            </a:r>
          </a:p>
          <a:p>
            <a:pPr lvl="1"/>
            <a:r>
              <a:rPr lang="pt-BR" dirty="0" smtClean="0"/>
              <a:t>LED RGB, 7-Seg, 3 </a:t>
            </a:r>
            <a:r>
              <a:rPr lang="pt-BR" dirty="0" err="1" smtClean="0"/>
              <a:t>Push</a:t>
            </a:r>
            <a:r>
              <a:rPr lang="pt-BR" dirty="0" smtClean="0"/>
              <a:t> </a:t>
            </a:r>
            <a:r>
              <a:rPr lang="pt-BR" dirty="0" err="1" smtClean="0"/>
              <a:t>buttons</a:t>
            </a:r>
            <a:r>
              <a:rPr lang="pt-BR" dirty="0" smtClean="0"/>
              <a:t> e 1 </a:t>
            </a:r>
            <a:r>
              <a:rPr lang="pt-BR" dirty="0" err="1" smtClean="0"/>
              <a:t>buzzer</a:t>
            </a:r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Circuito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708883"/>
            <a:ext cx="9169400" cy="32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2" y="346028"/>
            <a:ext cx="9601196" cy="1303867"/>
          </a:xfrm>
        </p:spPr>
        <p:txBody>
          <a:bodyPr/>
          <a:lstStyle/>
          <a:p>
            <a:r>
              <a:rPr lang="en-US" dirty="0" err="1" smtClean="0"/>
              <a:t>Inicio</a:t>
            </a:r>
            <a:r>
              <a:rPr lang="en-US" dirty="0" smtClean="0"/>
              <a:t> de Jogo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1326555"/>
            <a:ext cx="8507895" cy="47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60" y="1376705"/>
            <a:ext cx="8503855" cy="47846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21989" y="359280"/>
            <a:ext cx="9601196" cy="1303867"/>
          </a:xfrm>
        </p:spPr>
        <p:txBody>
          <a:bodyPr/>
          <a:lstStyle/>
          <a:p>
            <a:r>
              <a:rPr lang="en-US" dirty="0" smtClean="0"/>
              <a:t>Game 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469" y="287866"/>
            <a:ext cx="9601196" cy="1303867"/>
          </a:xfrm>
        </p:spPr>
        <p:txBody>
          <a:bodyPr/>
          <a:lstStyle/>
          <a:p>
            <a:r>
              <a:rPr lang="en-US" dirty="0" smtClean="0"/>
              <a:t>Pseudo </a:t>
            </a:r>
            <a:r>
              <a:rPr lang="en-US" dirty="0" err="1" smtClean="0"/>
              <a:t>Código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19" y="1522159"/>
            <a:ext cx="5692907" cy="4701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27" y="1699592"/>
            <a:ext cx="10016694" cy="2572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35" y="1699591"/>
            <a:ext cx="8718800" cy="30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104</TotalTime>
  <Words>44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Mini Projeto Arduino</vt:lpstr>
      <vt:lpstr>O Jogo </vt:lpstr>
      <vt:lpstr>O Circuito</vt:lpstr>
      <vt:lpstr>Inicio de Jogo</vt:lpstr>
      <vt:lpstr>Game Over</vt:lpstr>
      <vt:lpstr>Pseudo Código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Projeto Arduino</dc:title>
  <dc:creator>Microsoft Office User</dc:creator>
  <cp:lastModifiedBy>Microsoft Office User</cp:lastModifiedBy>
  <cp:revision>5</cp:revision>
  <dcterms:created xsi:type="dcterms:W3CDTF">2016-04-26T17:12:26Z</dcterms:created>
  <dcterms:modified xsi:type="dcterms:W3CDTF">2016-04-26T19:40:56Z</dcterms:modified>
</cp:coreProperties>
</file>